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877"/>
  </p:normalViewPr>
  <p:slideViewPr>
    <p:cSldViewPr snapToGrid="0" snapToObjects="1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F54B5-1EF2-1E4E-B826-C42330DE51AA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A61D-649E-9347-A601-0A3D42F1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Data, Models, Metrics,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Data, Models, Metrics,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Curve, Accuracy, $ Saved, </a:t>
            </a:r>
            <a:r>
              <a:rPr lang="en-US" dirty="0" err="1"/>
              <a:t>Adj</a:t>
            </a:r>
            <a:r>
              <a:rPr lang="en-US" dirty="0"/>
              <a:t> R^2,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Curve, Accuracy, $ Saved, </a:t>
            </a:r>
            <a:r>
              <a:rPr lang="en-US" dirty="0" err="1"/>
              <a:t>Adj</a:t>
            </a:r>
            <a:r>
              <a:rPr lang="en-US" dirty="0"/>
              <a:t> R^2,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Curve, Accuracy, $ Saved, </a:t>
            </a:r>
            <a:r>
              <a:rPr lang="en-US" dirty="0" err="1"/>
              <a:t>Adj</a:t>
            </a:r>
            <a:r>
              <a:rPr lang="en-US" dirty="0"/>
              <a:t> R^2,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7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Recommendations, Interesting Insights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Recommendations, Interesting Insights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9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6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332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790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075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7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8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8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1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6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010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BEDE-A8DE-3B4F-B537-7B1AB6CE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41" y="1449147"/>
            <a:ext cx="11035160" cy="2971051"/>
          </a:xfrm>
        </p:spPr>
        <p:txBody>
          <a:bodyPr/>
          <a:lstStyle/>
          <a:p>
            <a:r>
              <a:rPr lang="en-US" sz="5000" dirty="0"/>
              <a:t>Ridership Stats and Opportunities</a:t>
            </a:r>
            <a:br>
              <a:rPr lang="en-US" sz="5000" dirty="0"/>
            </a:br>
            <a:r>
              <a:rPr lang="en-US" sz="5000" dirty="0"/>
              <a:t>with New York MTA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DC5FA-47B0-DB4D-8477-0148DCFA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9428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WomenTechWomenYes</a:t>
            </a:r>
            <a:r>
              <a:rPr lang="en-US" dirty="0"/>
              <a:t> International</a:t>
            </a:r>
          </a:p>
          <a:p>
            <a:r>
              <a:rPr lang="en-US" dirty="0" err="1"/>
              <a:t>BenAri</a:t>
            </a:r>
            <a:r>
              <a:rPr lang="en-US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129572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534104" y="2829911"/>
            <a:ext cx="538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WTWY International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Gala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Success Go Forward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Will We Do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Driven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 of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Successful Gala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6589-ECC8-144A-B95A-0A3CF0BF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62" y="2486939"/>
            <a:ext cx="5081251" cy="33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0" y="2230821"/>
            <a:ext cx="106594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Awareness and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Analyzing MTA Ridership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Highest Median Ridership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Median?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Series and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9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64130" y="3714072"/>
            <a:ext cx="505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MTA Data [Link]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Ridership Top 20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Ridership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IQR of Ridership Over Time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E39F71-29C9-174C-B839-2A5E6687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851" y="2009558"/>
            <a:ext cx="7113181" cy="47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47135" y="2366059"/>
            <a:ext cx="2903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by Week of Top 5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68EE0B-36D7-364B-862C-5A12C750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9813" y="2828490"/>
            <a:ext cx="8482185" cy="3392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AC422-59C5-4C4B-A071-819EBDC9DF93}"/>
              </a:ext>
            </a:extLst>
          </p:cNvPr>
          <p:cNvSpPr txBox="1"/>
          <p:nvPr/>
        </p:nvSpPr>
        <p:spPr>
          <a:xfrm>
            <a:off x="6850437" y="2643824"/>
            <a:ext cx="2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Medians by Week</a:t>
            </a:r>
          </a:p>
        </p:txBody>
      </p:sp>
    </p:spTree>
    <p:extLst>
      <p:ext uri="{BB962C8B-B14F-4D97-AF65-F5344CB8AC3E}">
        <p14:creationId xmlns:p14="http://schemas.microsoft.com/office/powerpoint/2010/main" val="21005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B9460-9AAB-AE43-A68B-7898512F3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9813" y="2828490"/>
            <a:ext cx="8482186" cy="33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47136" y="2366059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IQR by Week of Top 5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AC422-59C5-4C4B-A071-819EBDC9DF93}"/>
              </a:ext>
            </a:extLst>
          </p:cNvPr>
          <p:cNvSpPr txBox="1"/>
          <p:nvPr/>
        </p:nvSpPr>
        <p:spPr>
          <a:xfrm>
            <a:off x="6850437" y="2643824"/>
            <a:ext cx="2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IQR by Week</a:t>
            </a:r>
          </a:p>
        </p:txBody>
      </p:sp>
    </p:spTree>
    <p:extLst>
      <p:ext uri="{BB962C8B-B14F-4D97-AF65-F5344CB8AC3E}">
        <p14:creationId xmlns:p14="http://schemas.microsoft.com/office/powerpoint/2010/main" val="260484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47135" y="2366059"/>
            <a:ext cx="3583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Correlations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8DB706-D9D4-D14B-9E8B-6D871F7D8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1611" y="1926281"/>
            <a:ext cx="7397578" cy="49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0" y="2230821"/>
            <a:ext cx="10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Staff to these 5 stations</a:t>
            </a:r>
          </a:p>
        </p:txBody>
      </p:sp>
    </p:spTree>
    <p:extLst>
      <p:ext uri="{BB962C8B-B14F-4D97-AF65-F5344CB8AC3E}">
        <p14:creationId xmlns:p14="http://schemas.microsoft.com/office/powerpoint/2010/main" val="132741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0" y="2243178"/>
            <a:ext cx="10659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Correlations by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Years Runs for same 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 Team Travel Distance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438688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{03F00528-B135-E64F-ADA6-4D682599CC61}tf10001121</Template>
  <TotalTime>101</TotalTime>
  <Words>196</Words>
  <Application>Microsoft Macintosh PowerPoint</Application>
  <PresentationFormat>Widescreen</PresentationFormat>
  <Paragraphs>53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2</vt:lpstr>
      <vt:lpstr>Quotable</vt:lpstr>
      <vt:lpstr>Ridership Stats and Opportunities with New York MTA Data</vt:lpstr>
      <vt:lpstr>Introduction</vt:lpstr>
      <vt:lpstr>Methodology</vt:lpstr>
      <vt:lpstr>Methodology</vt:lpstr>
      <vt:lpstr>Results</vt:lpstr>
      <vt:lpstr>Results</vt:lpstr>
      <vt:lpstr>Results</vt:lpstr>
      <vt:lpstr>Conclusions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Ridership Stats and Opportunities in New York’s MTA</dc:title>
  <dc:creator>Ari Virrey</dc:creator>
  <cp:lastModifiedBy>Ari Virrey</cp:lastModifiedBy>
  <cp:revision>9</cp:revision>
  <dcterms:created xsi:type="dcterms:W3CDTF">2018-09-28T14:24:37Z</dcterms:created>
  <dcterms:modified xsi:type="dcterms:W3CDTF">2018-09-28T16:05:52Z</dcterms:modified>
</cp:coreProperties>
</file>